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-677" y="-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883D8A-DC72-4BB4-8154-55A9D58FD974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640B1-5C6E-4D93-950F-1B49E13CD6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4027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640B1-5C6E-4D93-950F-1B49E13CD63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7021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7BFC259-8D46-9523-9E60-A96A7BE4FE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0F079E7-F9D0-0109-A2D8-9CE5506803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338BD52-5C97-7FA1-935F-6E4276F8F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50FE-DA8F-493B-97FC-BD854FC65EBC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9C92AA5-4713-CBEA-2CDA-0CA8E4DE3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8C8920B-62CB-34F6-6E1F-A212555EE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533CC-7788-4C43-A054-BC29693603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3896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240F7F-9AC7-6751-D415-13A141AF5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CAB4EA8-2DC4-5E5A-2F56-EB790FF5C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CFD93BE-FFA0-568D-4853-E06D480A1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50FE-DA8F-493B-97FC-BD854FC65EBC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A6B0B9B-5768-3AFF-C965-BACC9F4BE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BE28392-19FB-34DF-AA00-1CACB6528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533CC-7788-4C43-A054-BC29693603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8037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B8038E-4A43-FACC-E944-6B897BE1B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C007E6F-7227-4E5E-7F1D-4272ADF2A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4E460E2-A6D2-A75B-B867-01650550F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50FE-DA8F-493B-97FC-BD854FC65EBC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ABBF34A-0575-1FAE-F749-955419B35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3DD3A3A-FA62-B926-158B-F3A674957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533CC-7788-4C43-A054-BC29693603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4930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676A78-A94B-4D72-0217-4B461828B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E370FA-9BDD-23B0-D8F1-0E2819547A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B33BBDA-083E-D466-BC5E-289FA3BA5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FAB8655-B42A-5811-AFD8-BA91E7122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50FE-DA8F-493B-97FC-BD854FC65EBC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E650A3E-AD04-CCAE-F6E8-0BDB6661B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D7EFB5D-4079-D2F0-71D0-FA4E826C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533CC-7788-4C43-A054-BC29693603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931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9AE5A0-3F24-7A31-4ABA-20A8089ED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DE85166-831F-7F7E-2960-FDC8A3368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E14F989-A639-6E2F-50A6-100EECBF6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A93D4C3-1529-CDF8-4BA4-DCF174C810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4A0FB08-BE7B-9875-AE77-871D0BF10A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F047F75-9BD2-FF47-8995-C9D315610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50FE-DA8F-493B-97FC-BD854FC65EBC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C1AA4FD-5FFC-D377-4391-96017D304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C4591DC-152B-91FB-0FDF-7412F9D0F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533CC-7788-4C43-A054-BC29693603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988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EF9F15-8636-C57C-35E9-0471C26BB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9DE82DF-B81E-AF20-9ADA-4046E9B29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50FE-DA8F-493B-97FC-BD854FC65EBC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81AA0F3-4D7C-16E1-2E6B-CBA9B136F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28FFBBF-88E5-6FBE-BE18-584C9FFA5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533CC-7788-4C43-A054-BC29693603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542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A66FBD5-32C7-203A-0BE7-00DEFB7BF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50FE-DA8F-493B-97FC-BD854FC65EBC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3097080-D6CD-F557-91A7-66823A2EB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CE334B0-B08C-739A-A660-A25F5EAA5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533CC-7788-4C43-A054-BC29693603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8902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D7C59A-F6B5-D672-3D1C-8D7B6D4A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60E32F-4CC4-3BD6-222E-31472A6B0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A1D3986-0F4B-F17C-F95A-1582D303F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B90776-A1B9-ABD2-4CC5-BBCE821F5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50FE-DA8F-493B-97FC-BD854FC65EBC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657340E-5A90-0D85-FC15-CD5931108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4E51CF9-C2ED-F9E9-2371-624AD7689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533CC-7788-4C43-A054-BC29693603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5244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A257AC-0F46-07E2-45FC-F7B6834B2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F690487-56DC-5896-B60F-5925B618F7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EF97C89-D704-38FB-A072-C59071B9C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968FF5D-6B01-6396-2CB8-B09B2FC46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50FE-DA8F-493B-97FC-BD854FC65EBC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25301BE-CF1E-B732-E794-17E9ECFE8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CB4B4CA-AE18-850F-1DF1-305CBD9F8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533CC-7788-4C43-A054-BC29693603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1028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F9F9E4-47B2-36B5-6A51-973C4D222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796E188-7205-32A4-02A7-10D87190C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41ADA11-D64D-2EBA-DF12-5863D813B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50FE-DA8F-493B-97FC-BD854FC65EBC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E386D8-1A58-67B4-0AC9-C17943B0C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A2467A9-0945-6341-223F-86FAF5EA5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533CC-7788-4C43-A054-BC29693603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357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96F7C2D-5F2A-115B-4A1B-1BD5657700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4B509C9-0702-6BA3-2685-70F28BBAEA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7C554B1-0A1A-9447-4165-35BD1BEA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50FE-DA8F-493B-97FC-BD854FC65EBC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FB1F6ED-1120-3BFD-93B7-EAB65BD3E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060942-F7A1-6D3E-5E97-AA8C6FF95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533CC-7788-4C43-A054-BC29693603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5707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C8430AC-DDBC-5372-DC98-5ABC41266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E5B68FC-0BD0-0703-6C1A-E1431D791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841DB27-36AD-3A6C-BBC4-D5144A7BFF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650FE-DA8F-493B-97FC-BD854FC65EBC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CD490C-1A8F-0301-DD1A-5C3B4C530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87CCE06-24A8-4EE8-0758-13BEC3D59A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33CC-7788-4C43-A054-BC29693603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4090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E1FA23-85F3-2F98-08AD-3E2099E69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77008"/>
            <a:ext cx="9144000" cy="2140837"/>
          </a:xfrm>
        </p:spPr>
        <p:txBody>
          <a:bodyPr>
            <a:normAutofit fontScale="90000"/>
          </a:bodyPr>
          <a:lstStyle/>
          <a:p>
            <a:r>
              <a:rPr lang="en-US" b="1" i="0" cap="all" dirty="0">
                <a:solidFill>
                  <a:srgbClr val="005CAB"/>
                </a:solidFill>
                <a:effectLst/>
                <a:latin typeface="Manrope"/>
              </a:rPr>
              <a:t>PM Internship scheme</a:t>
            </a:r>
            <a:br>
              <a:rPr lang="en-US" b="1" i="0" cap="all" dirty="0">
                <a:solidFill>
                  <a:srgbClr val="005CAB"/>
                </a:solidFill>
                <a:effectLst/>
                <a:latin typeface="Manrope"/>
              </a:rPr>
            </a:br>
            <a:r>
              <a:rPr lang="en-US" b="0" i="0" dirty="0">
                <a:solidFill>
                  <a:srgbClr val="1A1A1A"/>
                </a:solidFill>
                <a:effectLst/>
                <a:latin typeface="Manrope"/>
              </a:rPr>
              <a:t/>
            </a:r>
            <a:br>
              <a:rPr lang="en-US" b="0" i="0" dirty="0">
                <a:solidFill>
                  <a:srgbClr val="1A1A1A"/>
                </a:solidFill>
                <a:effectLst/>
                <a:latin typeface="Manrope"/>
              </a:rPr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EC4F1E0-D403-9D65-F8BC-C93530924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869055"/>
            <a:ext cx="12192000" cy="36379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0622FD5-997C-62FF-5E13-FC487852ADD4}"/>
              </a:ext>
            </a:extLst>
          </p:cNvPr>
          <p:cNvSpPr txBox="1"/>
          <p:nvPr/>
        </p:nvSpPr>
        <p:spPr>
          <a:xfrm>
            <a:off x="3203809" y="5730432"/>
            <a:ext cx="54512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Registration Process</a:t>
            </a:r>
          </a:p>
        </p:txBody>
      </p:sp>
    </p:spTree>
    <p:extLst>
      <p:ext uri="{BB962C8B-B14F-4D97-AF65-F5344CB8AC3E}">
        <p14:creationId xmlns:p14="http://schemas.microsoft.com/office/powerpoint/2010/main" xmlns="" val="3266195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7AAEF5-7EC3-F7F5-0C10-94F889846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7585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Go </a:t>
            </a:r>
            <a:r>
              <a:rPr lang="en-US" sz="3600" b="1" dirty="0"/>
              <a:t>to the given URL</a:t>
            </a:r>
            <a:br>
              <a:rPr lang="en-US" sz="3600" b="1" dirty="0"/>
            </a:br>
            <a:r>
              <a:rPr lang="en-US" sz="3600" b="1" dirty="0"/>
              <a:t>      </a:t>
            </a:r>
            <a:r>
              <a:rPr lang="en-US" sz="3600" b="1" u="sng" dirty="0"/>
              <a:t>https://pminternship.mca.gov.in/login/</a:t>
            </a:r>
            <a:br>
              <a:rPr lang="en-US" sz="3600" b="1" u="sng" dirty="0"/>
            </a:br>
            <a:endParaRPr lang="en-US" sz="3600" b="1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00B16775-E105-61CE-71E1-1BD05C79B6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554" y="1922107"/>
            <a:ext cx="10858500" cy="4963886"/>
          </a:xfrm>
        </p:spPr>
      </p:pic>
    </p:spTree>
    <p:extLst>
      <p:ext uri="{BB962C8B-B14F-4D97-AF65-F5344CB8AC3E}">
        <p14:creationId xmlns:p14="http://schemas.microsoft.com/office/powerpoint/2010/main" xmlns="" val="4124549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316E6E-D5C0-7C49-7111-71A4CFF80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/>
              <a:t> </a:t>
            </a:r>
            <a:r>
              <a:rPr lang="en-US" sz="3600" b="1" dirty="0"/>
              <a:t>Click on Youth Registration 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xmlns="" id="{91D8FFBA-1358-E20A-F38C-C9095727AA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1690688"/>
            <a:ext cx="10433538" cy="4463927"/>
          </a:xfrm>
        </p:spPr>
      </p:pic>
    </p:spTree>
    <p:extLst>
      <p:ext uri="{BB962C8B-B14F-4D97-AF65-F5344CB8AC3E}">
        <p14:creationId xmlns:p14="http://schemas.microsoft.com/office/powerpoint/2010/main" xmlns="" val="463551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017B09-1630-A1F2-793A-E13C3706A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/>
              <a:t> </a:t>
            </a:r>
            <a:r>
              <a:rPr lang="en-US" sz="3600" b="1" dirty="0"/>
              <a:t>Enter 10 Digit Mobile Number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C73BD694-46E2-F6C2-21D1-302878B8BF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1336431"/>
            <a:ext cx="10005646" cy="5156444"/>
          </a:xfrm>
        </p:spPr>
      </p:pic>
    </p:spTree>
    <p:extLst>
      <p:ext uri="{BB962C8B-B14F-4D97-AF65-F5344CB8AC3E}">
        <p14:creationId xmlns:p14="http://schemas.microsoft.com/office/powerpoint/2010/main" xmlns="" val="59369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E8D6D3-FBCC-A547-3117-E85977833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 </a:t>
            </a:r>
            <a:r>
              <a:rPr lang="en-US" sz="3600" b="1" dirty="0"/>
              <a:t>Enter OTP Received in your Number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847019D4-D434-0AE4-8B05-33F7DC7886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215" y="1415562"/>
            <a:ext cx="10577147" cy="5011615"/>
          </a:xfrm>
        </p:spPr>
      </p:pic>
    </p:spTree>
    <p:extLst>
      <p:ext uri="{BB962C8B-B14F-4D97-AF65-F5344CB8AC3E}">
        <p14:creationId xmlns:p14="http://schemas.microsoft.com/office/powerpoint/2010/main" xmlns="" val="1199857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B5EA7C-7B06-C33B-FF38-87120DDBE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 </a:t>
            </a:r>
            <a:r>
              <a:rPr lang="en-US" sz="3600" b="1" dirty="0"/>
              <a:t>Create your Password and Submit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986ECE54-6F64-CF9A-3434-DC959D87CB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7154" y="1397977"/>
            <a:ext cx="10278208" cy="5094898"/>
          </a:xfrm>
        </p:spPr>
      </p:pic>
    </p:spTree>
    <p:extLst>
      <p:ext uri="{BB962C8B-B14F-4D97-AF65-F5344CB8AC3E}">
        <p14:creationId xmlns:p14="http://schemas.microsoft.com/office/powerpoint/2010/main" xmlns="" val="4200575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7C3E1E-5FA4-F73D-4CD3-E6EC19FE7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b="1" dirty="0" smtClean="0"/>
              <a:t> </a:t>
            </a:r>
            <a:r>
              <a:rPr lang="en-US" sz="3600" b="1" dirty="0" smtClean="0"/>
              <a:t>Complete the Profile 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/>
              <a:t>      </a:t>
            </a:r>
            <a:r>
              <a:rPr lang="en-US" sz="3600" b="1" dirty="0" smtClean="0"/>
              <a:t> </a:t>
            </a:r>
            <a:endParaRPr lang="en-US" sz="36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53D8597E-F7ED-A29A-4759-5255E6E8CA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199" y="1825625"/>
            <a:ext cx="10688515" cy="4351338"/>
          </a:xfrm>
        </p:spPr>
      </p:pic>
    </p:spTree>
    <p:extLst>
      <p:ext uri="{BB962C8B-B14F-4D97-AF65-F5344CB8AC3E}">
        <p14:creationId xmlns:p14="http://schemas.microsoft.com/office/powerpoint/2010/main" xmlns="" val="3374623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32245" y="2174033"/>
            <a:ext cx="39841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Thank you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xmlns="" val="2119041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39</TotalTime>
  <Words>41</Words>
  <Application>Microsoft Office PowerPoint</Application>
  <PresentationFormat>Custom</PresentationFormat>
  <Paragraphs>10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PM Internship scheme  </vt:lpstr>
      <vt:lpstr>Go to the given URL       https://pminternship.mca.gov.in/login/ </vt:lpstr>
      <vt:lpstr> Click on Youth Registration </vt:lpstr>
      <vt:lpstr> Enter 10 Digit Mobile Number</vt:lpstr>
      <vt:lpstr> Enter OTP Received in your Number</vt:lpstr>
      <vt:lpstr> Create your Password and Submit</vt:lpstr>
      <vt:lpstr> Complete the Profile         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PM Internship scheme  </dc:title>
  <dc:creator>HP</dc:creator>
  <cp:lastModifiedBy>ACER</cp:lastModifiedBy>
  <cp:revision>8</cp:revision>
  <dcterms:created xsi:type="dcterms:W3CDTF">2025-01-28T11:11:56Z</dcterms:created>
  <dcterms:modified xsi:type="dcterms:W3CDTF">2025-01-28T16:18:13Z</dcterms:modified>
</cp:coreProperties>
</file>